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bejnarowicz@poczta.onet.pl" TargetMode="External"/><Relationship Id="rId2" Type="http://schemas.openxmlformats.org/officeDocument/2006/relationships/hyperlink" Target="mailto:justynasobeyko@poczta.f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sz="3100" b="1" dirty="0"/>
              <a:t>Prowadzenie działalności gospodarczej i odpłatnej przez organizacje pozarządowe jako źródło podnoszenia własnego kapitału. Zagadnienia prawne i podatkowe.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Dr Justyna Sobeyko-Bejnarowicz</a:t>
            </a:r>
          </a:p>
          <a:p>
            <a:r>
              <a:rPr lang="pl-PL" dirty="0" smtClean="0"/>
              <a:t>Piotr Sobeyko-Bejnarowicz</a:t>
            </a:r>
          </a:p>
          <a:p>
            <a:r>
              <a:rPr lang="pl-PL" dirty="0" smtClean="0"/>
              <a:t>ZPPZ LEWIATAN			Kancelaria Sobeyko &amp; Bejnarowicz</a:t>
            </a:r>
          </a:p>
        </p:txBody>
      </p:sp>
    </p:spTree>
    <p:extLst>
      <p:ext uri="{BB962C8B-B14F-4D97-AF65-F5344CB8AC3E}">
        <p14:creationId xmlns:p14="http://schemas.microsoft.com/office/powerpoint/2010/main" val="1691499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1192696"/>
            <a:ext cx="10363826" cy="4598503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Ekonomizacja organizacji pozarządowych możliwości i zagrożenia.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Dlaczego organizacja pozarządowa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działa jako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przedsiębiorca 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wiarygodności :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Kontekst organizacji pozarządowych.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Kontekst przedsiębiorców.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Organizacja pozarządowa a  jednoosobowa działalność gospodarcza.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Podejmowanie decyzji związanych z prowadzoną działalnością gospodarczą – reprezentacja.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7733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1296064"/>
            <a:ext cx="10363826" cy="4495136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Problem podziału funkcji i </a:t>
            </a:r>
            <a:r>
              <a:rPr lang="pl-PL" dirty="0" smtClean="0"/>
              <a:t>kompetencji w organizacji pozarządowej prowadzącej działalność gospodarczą.</a:t>
            </a: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Problemy </a:t>
            </a:r>
            <a:r>
              <a:rPr lang="pl-PL" dirty="0"/>
              <a:t>zasobów:</a:t>
            </a:r>
          </a:p>
          <a:p>
            <a:pPr marL="0" indent="0">
              <a:buNone/>
            </a:pPr>
            <a:r>
              <a:rPr lang="pl-PL" dirty="0"/>
              <a:t>a)	Zasoby kadrowe.</a:t>
            </a:r>
          </a:p>
          <a:p>
            <a:pPr marL="0" indent="0">
              <a:buNone/>
            </a:pPr>
            <a:r>
              <a:rPr lang="pl-PL" dirty="0"/>
              <a:t>b)	Zasoby materialne.</a:t>
            </a:r>
          </a:p>
          <a:p>
            <a:pPr marL="0" indent="0">
              <a:buNone/>
            </a:pPr>
            <a:r>
              <a:rPr lang="pl-PL" dirty="0"/>
              <a:t>c)	Zasoby niematerialne.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4805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1439186"/>
            <a:ext cx="10363826" cy="4352013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Konkurencyjność.</a:t>
            </a:r>
          </a:p>
          <a:p>
            <a:pPr marL="0" indent="0">
              <a:buNone/>
            </a:pPr>
            <a:r>
              <a:rPr lang="pl-PL" dirty="0"/>
              <a:t>a)	Relacje z organizacjami pozarządowymi i przedsiębiorcami.</a:t>
            </a:r>
          </a:p>
          <a:p>
            <a:pPr marL="0" indent="0">
              <a:buNone/>
            </a:pPr>
            <a:r>
              <a:rPr lang="pl-PL" dirty="0"/>
              <a:t>b)	Oddziaływanie na rynek.</a:t>
            </a:r>
          </a:p>
          <a:p>
            <a:pPr marL="0" indent="0">
              <a:buNone/>
            </a:pPr>
            <a:r>
              <a:rPr lang="pl-PL" dirty="0"/>
              <a:t>c)	Cena rynkowa.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Identyfikacja grup </a:t>
            </a:r>
            <a:r>
              <a:rPr lang="pl-PL" dirty="0"/>
              <a:t>klientów / beneficjentów </a:t>
            </a:r>
            <a:r>
              <a:rPr lang="pl-PL" dirty="0" smtClean="0"/>
              <a:t>jako przesłanka w </a:t>
            </a:r>
            <a:r>
              <a:rPr lang="pl-PL" dirty="0"/>
              <a:t>podejmowaniu decyzji o rejestracji działalności gospodarczej.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4354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1558456"/>
            <a:ext cx="10363826" cy="42327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Zarzut prowadzenia działalności gospodarczej bez rejestracji.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Działalność gospodarcza a statut organizacji pozarządowej.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Ewidencja „strumieni finansowych” gospodarczych i „społecznych”.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Partycypacja </a:t>
            </a:r>
            <a:r>
              <a:rPr lang="pl-PL" dirty="0"/>
              <a:t>w działaniach gospodarczych organizacji pozarządowej przez podmioty gospodarcze.</a:t>
            </a:r>
          </a:p>
          <a:p>
            <a:pPr marL="0" indent="0">
              <a:buNone/>
            </a:pPr>
            <a:r>
              <a:rPr lang="pl-PL" dirty="0"/>
              <a:t>Finansowanie zewnętrzne – metody, koszty.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048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1558456"/>
            <a:ext cx="10363826" cy="4232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Wspólne przedsięwzięcia gospodarcze organizacji pozarządowych.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Weryfikacja </a:t>
            </a:r>
            <a:r>
              <a:rPr lang="pl-PL" dirty="0"/>
              <a:t>opłacalności prowadzonej działalności gospodarczej.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Decyzja </a:t>
            </a:r>
            <a:r>
              <a:rPr lang="pl-PL" dirty="0"/>
              <a:t>co robimy dalej z prowadzoną działalnością gospodarczą </a:t>
            </a:r>
            <a:r>
              <a:rPr lang="pl-PL" dirty="0" smtClean="0"/>
              <a:t>?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Zwiększenie kapitałów własnych jako jedna z możliwości rezultatu prowadzonej działalności gospodarczej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0825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1558456"/>
            <a:ext cx="10363826" cy="42327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800" dirty="0" smtClean="0"/>
              <a:t>Dziękujemy.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>
                <a:hlinkClick r:id="rId2"/>
              </a:rPr>
              <a:t>justynasobeyko@poczta.fm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>
                <a:hlinkClick r:id="rId3"/>
              </a:rPr>
              <a:t>pbejnarowicz@poczta.onet.pl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Tel. +48 608 30 18 18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4825782"/>
      </p:ext>
    </p:extLst>
  </p:cSld>
  <p:clrMapOvr>
    <a:masterClrMapping/>
  </p:clrMapOvr>
</p:sld>
</file>

<file path=ppt/theme/theme1.xml><?xml version="1.0" encoding="utf-8"?>
<a:theme xmlns:a="http://schemas.openxmlformats.org/drawingml/2006/main" name="Krop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TM04033925[[fn=Kropla]]</Template>
  <TotalTime>24</TotalTime>
  <Words>173</Words>
  <Application>Microsoft Office PowerPoint</Application>
  <PresentationFormat>Panoramiczny</PresentationFormat>
  <Paragraphs>43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Tw Cen MT</vt:lpstr>
      <vt:lpstr>Kropla</vt:lpstr>
      <vt:lpstr>Prowadzenie działalności gospodarczej i odpłatnej przez organizacje pozarządowe jako źródło podnoszenia własnego kapitału. Zagadnienia prawne i podatkowe.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Prowadzenie działalności gospodarczej i odpłatnej przez organizacje pozarządowe jako źródło podnoszenia własnego kapitału. Zagadnienia prawne i podatkowe.</dc:title>
  <dc:creator>Justyna</dc:creator>
  <cp:lastModifiedBy>Justyna</cp:lastModifiedBy>
  <cp:revision>4</cp:revision>
  <dcterms:created xsi:type="dcterms:W3CDTF">2017-09-29T09:12:46Z</dcterms:created>
  <dcterms:modified xsi:type="dcterms:W3CDTF">2017-09-29T09:37:17Z</dcterms:modified>
</cp:coreProperties>
</file>